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d7ec478e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d7ec478e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d7ec478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d7ec478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event handlers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878225" y="13880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bind() in react?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Why event binding is necessary for class-based components?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7400" y="4249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73675" y="1408800"/>
            <a:ext cx="5829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bind() is an inbuilt method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Pass the data as an argument to the function of a class-based component.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67275" y="445025"/>
            <a:ext cx="57357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bind() in react?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